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906000" cy="6858000" type="A4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2"/>
    <p:restoredTop sz="94629"/>
  </p:normalViewPr>
  <p:slideViewPr>
    <p:cSldViewPr snapToGrid="0" snapToObjects="1">
      <p:cViewPr varScale="1">
        <p:scale>
          <a:sx n="155" d="100"/>
          <a:sy n="155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51D45-3672-1F43-B955-FE8F3FAF5C71}" type="datetimeFigureOut">
              <a:rPr lang="fr-FR" smtClean="0"/>
              <a:t>18/10/2019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F65D4-56A2-4445-811C-C396839F2A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03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0"/>
            <a:ext cx="5130000" cy="342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3438000"/>
            <a:ext cx="5130000" cy="3420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63611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of PA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63611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+ Disk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624119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0,715 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624119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0,519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561969" y="0"/>
            <a:ext cx="4703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Abies alba</a:t>
            </a:r>
            <a:endParaRPr lang="fr-FR" sz="1600" b="1" i="1" dirty="0">
              <a:solidFill>
                <a:schemeClr val="accent6">
                  <a:lumMod val="7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41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0"/>
            <a:ext cx="5130000" cy="342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3438000"/>
            <a:ext cx="5130000" cy="34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63611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of PA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3611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+ Disk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24119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is-IS" sz="1600" dirty="0" smtClean="0">
                <a:latin typeface="Arial Narrow" charset="0"/>
                <a:ea typeface="Arial Narrow" charset="0"/>
                <a:cs typeface="Arial Narrow" charset="0"/>
              </a:rPr>
              <a:t>0,305</a:t>
            </a:r>
            <a:endParaRPr lang="is-IS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24119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hr-HR" sz="1600" dirty="0" smtClean="0">
                <a:latin typeface="Arial Narrow" charset="0"/>
                <a:ea typeface="Arial Narrow" charset="0"/>
                <a:cs typeface="Arial Narrow" charset="0"/>
              </a:rPr>
              <a:t>0,423</a:t>
            </a:r>
            <a:endParaRPr lang="hr-H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61969" y="0"/>
            <a:ext cx="4703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Quercus </a:t>
            </a:r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coccifera</a:t>
            </a:r>
            <a:endParaRPr lang="fr-FR" sz="1600" b="1" i="1" dirty="0">
              <a:solidFill>
                <a:schemeClr val="accent6">
                  <a:lumMod val="7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94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3438000"/>
            <a:ext cx="5130000" cy="342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0"/>
            <a:ext cx="5130000" cy="34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63611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of PA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3611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+ Disk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24119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0,458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24119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hr-HR" sz="1600" dirty="0" smtClean="0">
                <a:latin typeface="Arial Narrow" charset="0"/>
                <a:ea typeface="Arial Narrow" charset="0"/>
                <a:cs typeface="Arial Narrow" charset="0"/>
              </a:rPr>
              <a:t>0,233</a:t>
            </a:r>
            <a:endParaRPr lang="hr-H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61969" y="0"/>
            <a:ext cx="4703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Quercus </a:t>
            </a:r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pubescens</a:t>
            </a:r>
            <a:endParaRPr lang="fr-FR" sz="1600" b="1" i="1" dirty="0">
              <a:solidFill>
                <a:schemeClr val="accent6">
                  <a:lumMod val="7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5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0"/>
            <a:ext cx="5130000" cy="342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3438000"/>
            <a:ext cx="5130000" cy="34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63611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of PA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3611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+ Disk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24119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fi-FI" sz="1600" dirty="0" smtClean="0">
                <a:latin typeface="Arial Narrow" charset="0"/>
                <a:ea typeface="Arial Narrow" charset="0"/>
                <a:cs typeface="Arial Narrow" charset="0"/>
              </a:rPr>
              <a:t>0,876</a:t>
            </a:r>
            <a:endParaRPr lang="fi-FI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24119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0,645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61969" y="0"/>
            <a:ext cx="4703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Abies </a:t>
            </a:r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borissi-regis</a:t>
            </a:r>
            <a:endParaRPr lang="fr-FR" sz="1600" b="1" i="1" dirty="0">
              <a:solidFill>
                <a:schemeClr val="accent6">
                  <a:lumMod val="7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0"/>
            <a:ext cx="5130000" cy="342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3438000"/>
            <a:ext cx="5130000" cy="34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63611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of PA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3611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+ Disk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24119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uk-UA" sz="1600" dirty="0" smtClean="0">
                <a:latin typeface="Arial Narrow" charset="0"/>
                <a:ea typeface="Arial Narrow" charset="0"/>
                <a:cs typeface="Arial Narrow" charset="0"/>
              </a:rPr>
              <a:t>0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,</a:t>
            </a:r>
            <a:r>
              <a:rPr lang="uk-UA" sz="1600" dirty="0" smtClean="0">
                <a:latin typeface="Arial Narrow" charset="0"/>
                <a:ea typeface="Arial Narrow" charset="0"/>
                <a:cs typeface="Arial Narrow" charset="0"/>
              </a:rPr>
              <a:t>391</a:t>
            </a:r>
            <a:endParaRPr lang="uk-UA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24119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0,367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61969" y="0"/>
            <a:ext cx="4703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Acer </a:t>
            </a:r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monspessulanum</a:t>
            </a:r>
            <a:endParaRPr lang="fr-FR" sz="1600" b="1" i="1" dirty="0">
              <a:solidFill>
                <a:schemeClr val="accent6">
                  <a:lumMod val="7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3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0"/>
            <a:ext cx="5130000" cy="342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3438000"/>
            <a:ext cx="5130000" cy="34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63611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of PA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3611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+ Disk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24119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0,967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24119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0,616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61969" y="0"/>
            <a:ext cx="4703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Abies </a:t>
            </a:r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pinsapo</a:t>
            </a:r>
            <a:endParaRPr lang="fr-FR" sz="1600" b="1" i="1" dirty="0">
              <a:solidFill>
                <a:schemeClr val="accent6">
                  <a:lumMod val="7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2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3438000"/>
            <a:ext cx="5130000" cy="342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0"/>
            <a:ext cx="5130000" cy="34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63611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of PA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3611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+ Disk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24119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0,345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24119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0,312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61969" y="0"/>
            <a:ext cx="4703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Arbutus</a:t>
            </a:r>
            <a:r>
              <a:rPr lang="fr-FR" sz="1600" b="1" i="1" dirty="0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unedo</a:t>
            </a:r>
            <a:endParaRPr lang="fr-FR" sz="1600" b="1" i="1" dirty="0">
              <a:solidFill>
                <a:schemeClr val="accent6">
                  <a:lumMod val="7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03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0"/>
            <a:ext cx="5130000" cy="342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3438000"/>
            <a:ext cx="5130000" cy="34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63611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of PA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3611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+ Disk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24119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0,69</a:t>
            </a:r>
            <a:r>
              <a:rPr lang="fr-FR" sz="1600" dirty="0">
                <a:latin typeface="Arial Narrow" charset="0"/>
                <a:ea typeface="Arial Narrow" charset="0"/>
                <a:cs typeface="Arial Narrow" charset="0"/>
              </a:rPr>
              <a:t>0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24119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0,408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61969" y="0"/>
            <a:ext cx="4703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Carpinus</a:t>
            </a:r>
            <a:r>
              <a:rPr lang="fr-FR" sz="1600" b="1" i="1" dirty="0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betulus</a:t>
            </a:r>
            <a:endParaRPr lang="fr-FR" sz="1600" b="1" i="1" dirty="0">
              <a:solidFill>
                <a:schemeClr val="accent6">
                  <a:lumMod val="7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9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3438000"/>
            <a:ext cx="5130000" cy="342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0"/>
            <a:ext cx="5130000" cy="34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63611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of PA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3611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+ Disk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24119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0,636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24119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hr-HR" sz="1600" dirty="0" smtClean="0">
                <a:latin typeface="Arial Narrow" charset="0"/>
                <a:ea typeface="Arial Narrow" charset="0"/>
                <a:cs typeface="Arial Narrow" charset="0"/>
              </a:rPr>
              <a:t>0,423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61969" y="0"/>
            <a:ext cx="4703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Cotinus</a:t>
            </a:r>
            <a:r>
              <a:rPr lang="fr-FR" sz="1600" b="1" i="1" dirty="0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coggygria</a:t>
            </a:r>
            <a:endParaRPr lang="fr-FR" sz="1600" b="1" i="1" dirty="0">
              <a:solidFill>
                <a:schemeClr val="accent6">
                  <a:lumMod val="7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0"/>
            <a:ext cx="5130000" cy="342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3438000"/>
            <a:ext cx="5130000" cy="34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63611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of PA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3611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+ Disk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24119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0,853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24119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0,853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61969" y="0"/>
            <a:ext cx="4703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Cotoneaster</a:t>
            </a:r>
            <a:r>
              <a:rPr lang="fr-FR" sz="1600" b="1" i="1" dirty="0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granatensis</a:t>
            </a:r>
            <a:endParaRPr lang="fr-FR" sz="1600" b="1" i="1" dirty="0">
              <a:solidFill>
                <a:schemeClr val="accent6">
                  <a:lumMod val="7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3438000"/>
            <a:ext cx="5130000" cy="342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0" y="0"/>
            <a:ext cx="5130000" cy="34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63611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of PA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3611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Random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dirty="0" err="1" smtClean="0">
                <a:latin typeface="Arial Narrow" charset="0"/>
                <a:ea typeface="Arial Narrow" charset="0"/>
                <a:cs typeface="Arial Narrow" charset="0"/>
              </a:rPr>
              <a:t>selection</a:t>
            </a:r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 + Disk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24119" y="1540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0,508</a:t>
            </a:r>
            <a:endParaRPr lang="fr-FR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24119" y="4978723"/>
            <a:ext cx="21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 Narrow" charset="0"/>
                <a:ea typeface="Arial Narrow" charset="0"/>
                <a:cs typeface="Arial Narrow" charset="0"/>
              </a:rPr>
              <a:t>TSS = </a:t>
            </a:r>
            <a:r>
              <a:rPr lang="nb-NO" sz="1600" dirty="0" smtClean="0">
                <a:latin typeface="Arial Narrow" charset="0"/>
                <a:ea typeface="Arial Narrow" charset="0"/>
                <a:cs typeface="Arial Narrow" charset="0"/>
              </a:rPr>
              <a:t>0,443</a:t>
            </a:r>
            <a:endParaRPr lang="nb-NO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61969" y="0"/>
            <a:ext cx="4703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Myrtus</a:t>
            </a:r>
            <a:r>
              <a:rPr lang="fr-FR" sz="1600" b="1" i="1" dirty="0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fr-FR" sz="1600" b="1" i="1" dirty="0" err="1" smtClean="0">
                <a:solidFill>
                  <a:schemeClr val="accent6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communis</a:t>
            </a:r>
            <a:endParaRPr lang="fr-FR" sz="1600" b="1" i="1" dirty="0">
              <a:solidFill>
                <a:schemeClr val="accent6">
                  <a:lumMod val="7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720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179</Words>
  <Application>Microsoft Macintosh PowerPoint</Application>
  <PresentationFormat>Format A4 (210 x 297 mm)</PresentationFormat>
  <Paragraphs>55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 Narrow</vt:lpstr>
      <vt:lpstr>Calibri</vt:lpstr>
      <vt:lpstr>Calibri Light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Unknown</dc:creator>
  <cp:lastModifiedBy>Unknown</cp:lastModifiedBy>
  <cp:revision>5</cp:revision>
  <dcterms:created xsi:type="dcterms:W3CDTF">2019-10-18T06:55:45Z</dcterms:created>
  <dcterms:modified xsi:type="dcterms:W3CDTF">2019-10-18T07:44:07Z</dcterms:modified>
</cp:coreProperties>
</file>